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2" r:id="rId7"/>
    <p:sldId id="283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42" y="3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ln w="3175">
                <a:solidFill>
                  <a:schemeClr val="tx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Royalty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ln w="3175">
                      <a:solidFill>
                        <a:schemeClr val="tx1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Sheet1!$A$2:$A$9</c:f>
              <c:strCache>
                <c:ptCount val="8"/>
                <c:pt idx="0">
                  <c:v>Transportation</c:v>
                </c:pt>
                <c:pt idx="1">
                  <c:v>RBT</c:v>
                </c:pt>
                <c:pt idx="2">
                  <c:v>Television</c:v>
                </c:pt>
                <c:pt idx="3">
                  <c:v>F.M</c:v>
                </c:pt>
                <c:pt idx="4">
                  <c:v>Reality Show</c:v>
                </c:pt>
                <c:pt idx="5">
                  <c:v>Hotel/ Restaurant</c:v>
                </c:pt>
                <c:pt idx="6">
                  <c:v>Public Hall</c:v>
                </c:pt>
                <c:pt idx="7">
                  <c:v>Concert</c:v>
                </c:pt>
              </c:strCache>
            </c:strRef>
          </c:cat>
          <c:val>
            <c:numRef>
              <c:f>Sheet1!$B$2:$B$9</c:f>
              <c:numCache>
                <c:formatCode>0.00%</c:formatCode>
                <c:ptCount val="8"/>
                <c:pt idx="0">
                  <c:v>0.68100000000000005</c:v>
                </c:pt>
                <c:pt idx="1">
                  <c:v>0.2301</c:v>
                </c:pt>
                <c:pt idx="2">
                  <c:v>4.6100000000000002E-2</c:v>
                </c:pt>
                <c:pt idx="3">
                  <c:v>2.9100000000000001E-2</c:v>
                </c:pt>
                <c:pt idx="4">
                  <c:v>5.0000000000000001E-3</c:v>
                </c:pt>
                <c:pt idx="5">
                  <c:v>4.4999999999999997E-3</c:v>
                </c:pt>
                <c:pt idx="6">
                  <c:v>2.5000000000000001E-3</c:v>
                </c:pt>
                <c:pt idx="7">
                  <c:v>1.6999999999999999E-3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ln w="3175">
                <a:solidFill>
                  <a:schemeClr val="tx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00"/>
    </a:solidFill>
    <a:ln>
      <a:gradFill>
        <a:gsLst>
          <a:gs pos="0">
            <a:srgbClr val="FFFF00"/>
          </a:gs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lin ang="5400000" scaled="1"/>
      </a:gradFill>
    </a:ln>
    <a:effectLst/>
  </c:spPr>
  <c:txPr>
    <a:bodyPr/>
    <a:lstStyle/>
    <a:p>
      <a:pPr>
        <a:defRPr>
          <a:ln w="3175">
            <a:solidFill>
              <a:schemeClr val="tx1"/>
            </a:solidFill>
          </a:ln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11480"/>
            <a:ext cx="16459200" cy="164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" y="0"/>
            <a:ext cx="18254472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839944" cy="80711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202912" cy="731824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041112" cy="847039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910048" cy="86380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791176" cy="91897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660112" cy="649528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593056" cy="997610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541240" cy="67208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014192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67726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580864" cy="923848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901293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99974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3504" y="0"/>
            <a:ext cx="17684496" cy="1000963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0"/>
            <a:ext cx="17678400" cy="1000963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0"/>
            <a:ext cx="17678400" cy="1000963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4463" y="0"/>
            <a:ext cx="17623536" cy="1000963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632936" cy="82570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538448" cy="95280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733264" cy="91470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723900"/>
            <a:ext cx="17687544" cy="772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56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717892211"/>
              </p:ext>
            </p:extLst>
          </p:nvPr>
        </p:nvGraphicFramePr>
        <p:xfrm>
          <a:off x="3048000" y="1079500"/>
          <a:ext cx="12192000" cy="81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8319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687544" cy="77297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961864" cy="94244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</TotalTime>
  <Words>1</Words>
  <Application>Microsoft Office PowerPoint</Application>
  <PresentationFormat>Custom</PresentationFormat>
  <Paragraphs>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New</cp:lastModifiedBy>
  <cp:revision>3</cp:revision>
  <dcterms:created xsi:type="dcterms:W3CDTF">2022-07-08T04:33:13Z</dcterms:created>
  <dcterms:modified xsi:type="dcterms:W3CDTF">2022-07-11T07:31:58Z</dcterms:modified>
</cp:coreProperties>
</file>